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680954" y="5657671"/>
            <a:ext cx="6418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669606-CD25-DB4C-9C9F-160214E33696}"/>
              </a:ext>
            </a:extLst>
          </p:cNvPr>
          <p:cNvSpPr txBox="1"/>
          <p:nvPr/>
        </p:nvSpPr>
        <p:spPr>
          <a:xfrm>
            <a:off x="1926078" y="2102468"/>
            <a:ext cx="9124544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Proiecte comune UDJG – mediul </a:t>
            </a:r>
            <a:r>
              <a:rPr lang="ro-RO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-economic: identificarea intereselor comune și a surselor de finanțare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BF9AFB-7FC4-364F-A232-A9A563073960}"/>
              </a:ext>
            </a:extLst>
          </p:cNvPr>
          <p:cNvSpPr txBox="1"/>
          <p:nvPr/>
        </p:nvSpPr>
        <p:spPr>
          <a:xfrm>
            <a:off x="2509736" y="165370"/>
            <a:ext cx="82685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WORKSHOP: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Universității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Dunărea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Jos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Galați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cercetarea de piață,</a:t>
            </a:r>
            <a:r>
              <a:rPr lang="en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testarea și certificarea calității pentru produse și servicii eficiente</a:t>
            </a:r>
            <a:r>
              <a:rPr lang="en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sa aducă plus valoarea activității de inovare</a:t>
            </a:r>
            <a:endParaRPr lang="en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AEC94C-1EE8-CF41-9772-EB99E9A77891}"/>
              </a:ext>
            </a:extLst>
          </p:cNvPr>
          <p:cNvSpPr txBox="1"/>
          <p:nvPr/>
        </p:nvSpPr>
        <p:spPr>
          <a:xfrm>
            <a:off x="7068765" y="3784060"/>
            <a:ext cx="4659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rof. univ. dr. ing. Lucian P. Georgescu</a:t>
            </a:r>
          </a:p>
        </p:txBody>
      </p:sp>
    </p:spTree>
    <p:extLst>
      <p:ext uri="{BB962C8B-B14F-4D97-AF65-F5344CB8AC3E}">
        <p14:creationId xmlns:p14="http://schemas.microsoft.com/office/powerpoint/2010/main" val="186980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661499" y="5934670"/>
            <a:ext cx="65305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377439" y="1397555"/>
            <a:ext cx="8116389" cy="2803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Principii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construire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proiectelor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commune: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commune;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Complementaritatea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prioritatilor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Competitivitate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transfer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inovare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Domenii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4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476673" y="5934670"/>
            <a:ext cx="6715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177143" y="1044198"/>
            <a:ext cx="9180332" cy="462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Abordare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pragmatica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definirii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resurselor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abordeaza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exhaustiv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sursele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finantare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definite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cunoscute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precum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legala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necesara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genuri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CDI;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cofinantate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fonduri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europene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Expertiza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consultanta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asociata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diferitelor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necesita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stiintifica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fezabilitate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impact etc.;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integratoare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abordeaza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stiinte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impactul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asupra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comunitatilor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930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875507" y="5934670"/>
            <a:ext cx="6316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360023" y="1026048"/>
            <a:ext cx="8273143" cy="4547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Acorduri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bilaterale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UDJG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companii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administrative etc.;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Acorduri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multiple cu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asociative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Acorduri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interiorul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clustere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innovative;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Contracte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67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6096000" y="5934670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464525" y="300004"/>
            <a:ext cx="8490857" cy="546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abordare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incheie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acorduri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parteneriat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specificitate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prevede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posibilitatea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colaborarii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concrete;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periodica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intalniri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bilatarele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Invitarea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actiuni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commune;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finantare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proiecte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04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768503" y="5934670"/>
            <a:ext cx="64234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254501" y="356807"/>
            <a:ext cx="8290560" cy="5757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abordare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Contacte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discutii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eficiente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ghiduri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finantare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existente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Concentrarea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transferul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knowhow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inovare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toate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domeniile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ale UDJG;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Cooptarea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experti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afara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UDJG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atunci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cand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nevoie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nevoilor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perfectionare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69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FD646E-A053-AB4C-8F4C-7E8936E7500D}"/>
              </a:ext>
            </a:extLst>
          </p:cNvPr>
          <p:cNvSpPr txBox="1"/>
          <p:nvPr/>
        </p:nvSpPr>
        <p:spPr>
          <a:xfrm>
            <a:off x="5972783" y="5934670"/>
            <a:ext cx="6219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 descr="page1image13967280">
            <a:extLst>
              <a:ext uri="{FF2B5EF4-FFF2-40B4-BE49-F238E27FC236}">
                <a16:creationId xmlns:a16="http://schemas.microsoft.com/office/drawing/2014/main" id="{CAD9D6F6-6662-9443-82A1-0B2FFE37A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5" y="73516"/>
            <a:ext cx="992221" cy="95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AAAFB-642C-4940-9BEF-4A7A8F6C93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7475" y="73516"/>
            <a:ext cx="741680" cy="7416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235046" y="218745"/>
            <a:ext cx="8699863" cy="5965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Activitati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educational formative: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Adaptarea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invatamant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LMD (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licență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doctorat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Educatiei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Nationale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Abordarea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perfectionare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post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universitara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postliceala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Departamentului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Formare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Transfer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(DFCTT) al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universității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functie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nevoile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partenerilor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Implicarea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diferite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activitati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tin de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formarea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continua.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180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081" y="237807"/>
            <a:ext cx="9905999" cy="3541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capabilitatile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UDJG;</a:t>
            </a:r>
          </a:p>
          <a:p>
            <a:pPr lvl="0"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CDI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competitive;</a:t>
            </a:r>
          </a:p>
          <a:p>
            <a:pPr lvl="0"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exercitiul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bugetar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– 2027 al UE;</a:t>
            </a:r>
          </a:p>
          <a:p>
            <a:pPr lvl="0"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Expertiza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consultanta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activitatilor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CDI.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5E13D7-D5EC-824B-B820-69D83F6186F1}"/>
              </a:ext>
            </a:extLst>
          </p:cNvPr>
          <p:cNvSpPr txBox="1"/>
          <p:nvPr/>
        </p:nvSpPr>
        <p:spPr>
          <a:xfrm>
            <a:off x="6096000" y="5982511"/>
            <a:ext cx="6209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4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294" y="1235413"/>
            <a:ext cx="10164325" cy="40099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acorduri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Greensteel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UDJG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Liberty SA Galati;</a:t>
            </a:r>
          </a:p>
          <a:p>
            <a:pPr lvl="0"/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Acorduri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primariile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regiunea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a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Romaniei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Acord in curs de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semnare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APDM;</a:t>
            </a:r>
          </a:p>
          <a:p>
            <a:pPr lvl="0"/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Acord in curs de </a:t>
            </a:r>
            <a:r>
              <a:rPr lang="en-US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semnare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AFDJ.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AAF192-B4D4-FA4E-A86F-702C1E6C6944}"/>
              </a:ext>
            </a:extLst>
          </p:cNvPr>
          <p:cNvSpPr txBox="1"/>
          <p:nvPr/>
        </p:nvSpPr>
        <p:spPr>
          <a:xfrm>
            <a:off x="6242457" y="5934670"/>
            <a:ext cx="63035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Workshop – 25.06.2020</a:t>
            </a:r>
          </a:p>
          <a:p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Proiect: Excelență, performanță și competitivitate în activități CDI la Universitatea "Dunărea de Jos" din Galați, EXPERT</a:t>
            </a:r>
            <a:r>
              <a:rPr lang="en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56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368</TotalTime>
  <Words>671</Words>
  <Application>Microsoft Macintosh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citicescu@outlook.com</dc:creator>
  <cp:lastModifiedBy>citicescu@outlook.com</cp:lastModifiedBy>
  <cp:revision>14</cp:revision>
  <dcterms:created xsi:type="dcterms:W3CDTF">2019-06-05T08:32:56Z</dcterms:created>
  <dcterms:modified xsi:type="dcterms:W3CDTF">2020-06-21T10:12:04Z</dcterms:modified>
</cp:coreProperties>
</file>